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43205400"/>
  <p:notesSz cx="6858000" cy="9144000"/>
  <p:defaultTextStyle>
    <a:defPPr>
      <a:defRPr lang="zh-CN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3186" y="60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DDDB-8EE7-486D-88E1-FD5D8A1E3916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8D7F-A133-44DC-8D66-8C598D3B26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E8D7F-A133-44DC-8D66-8C598D3B26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4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882610" y="1730222"/>
            <a:ext cx="6480810" cy="3686460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0180" y="1730222"/>
            <a:ext cx="18962370" cy="3686460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018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4183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5707" y="3860482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6F00-3147-4A1A-BEB2-1B18E3658A1C}" type="datetimeFigureOut">
              <a:rPr lang="zh-CN" altLang="en-US" smtClean="0"/>
              <a:pPr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8BBD-2A97-4956-B037-A7F289EF0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5154" y="41044860"/>
            <a:ext cx="2707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2022</a:t>
            </a:r>
            <a:r>
              <a:rPr lang="zh-CN" altLang="zh-CN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第六</a:t>
            </a:r>
            <a:r>
              <a:rPr lang="zh-CN" altLang="zh-CN" sz="8000" dirty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届</a:t>
            </a:r>
            <a:r>
              <a:rPr lang="zh-CN" altLang="zh-CN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挑战杯</a:t>
            </a:r>
            <a:r>
              <a:rPr lang="zh-CN" altLang="zh-CN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”化学</a:t>
            </a:r>
            <a:r>
              <a:rPr lang="zh-CN" altLang="zh-CN" sz="8000" dirty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实验</a:t>
            </a:r>
            <a:r>
              <a:rPr lang="zh-CN" altLang="zh-CN" sz="8000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竞赛科普</a:t>
            </a:r>
            <a:r>
              <a:rPr lang="zh-CN" altLang="zh-CN" sz="8000" dirty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化学实验设计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宋体</vt:lpstr>
      <vt:lpstr>Arial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徐彦芹</cp:lastModifiedBy>
  <cp:revision>22</cp:revision>
  <dcterms:created xsi:type="dcterms:W3CDTF">2019-07-03T02:11:56Z</dcterms:created>
  <dcterms:modified xsi:type="dcterms:W3CDTF">2022-10-13T03:07:40Z</dcterms:modified>
</cp:coreProperties>
</file>